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3" r:id="rId3"/>
    <p:sldId id="262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custDataLst>
    <p:tags r:id="rId2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74A"/>
    <a:srgbClr val="3399FF"/>
    <a:srgbClr val="666699"/>
    <a:srgbClr val="E59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84583" autoAdjust="0"/>
  </p:normalViewPr>
  <p:slideViewPr>
    <p:cSldViewPr>
      <p:cViewPr varScale="1">
        <p:scale>
          <a:sx n="141" d="100"/>
          <a:sy n="141" d="100"/>
        </p:scale>
        <p:origin x="568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49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663A1-BE93-4F19-BCAE-33E954C20B2B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DF26E-F902-4582-B614-0C9EE35F21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83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C0431-2448-4DC3-AF70-2785FBE2C445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341FE-AE5C-47F1-8FD8-47C4A673A8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11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61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701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299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9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0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27382" y="188640"/>
            <a:ext cx="9409045" cy="1412776"/>
          </a:xfrm>
        </p:spPr>
        <p:txBody>
          <a:bodyPr/>
          <a:lstStyle>
            <a:lvl1pPr>
              <a:defRPr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8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6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Номер слайда 5"/>
          <p:cNvSpPr txBox="1">
            <a:spLocks/>
          </p:cNvSpPr>
          <p:nvPr userDrawn="1"/>
        </p:nvSpPr>
        <p:spPr>
          <a:xfrm>
            <a:off x="8940800" y="65087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idx="1"/>
          </p:nvPr>
        </p:nvSpPr>
        <p:spPr>
          <a:xfrm>
            <a:off x="143339" y="1412776"/>
            <a:ext cx="8736971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30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5733" y="4406901"/>
            <a:ext cx="7630551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95733" y="2906713"/>
            <a:ext cx="76305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6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39349" y="2060848"/>
            <a:ext cx="5760640" cy="4093915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2011" y="2071390"/>
            <a:ext cx="5760640" cy="4093915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5360" y="1916832"/>
            <a:ext cx="556861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35360" y="2556594"/>
            <a:ext cx="5568619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88022" y="1934294"/>
            <a:ext cx="566462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88022" y="2574056"/>
            <a:ext cx="5664629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1833747" y="6410897"/>
            <a:ext cx="1620652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5538912" y="6356351"/>
            <a:ext cx="2199456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9961747" y="6356351"/>
            <a:ext cx="1620652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93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4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9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513622"/>
            <a:ext cx="4011084" cy="92147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51851" y="1916833"/>
            <a:ext cx="6815667" cy="4353347"/>
          </a:xfrm>
        </p:spPr>
        <p:txBody>
          <a:bodyPr/>
          <a:lstStyle>
            <a:lvl1pPr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8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8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60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presentation-creation.ru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339" y="116632"/>
            <a:ext cx="11809312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3339" y="1412776"/>
            <a:ext cx="8736971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06.12.2022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hlinkClick r:id="rId14"/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917" y="45855"/>
            <a:ext cx="1010349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2">
              <a:lumMod val="40000"/>
              <a:lumOff val="6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accent2">
              <a:lumMod val="40000"/>
              <a:lumOff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11424" y="764704"/>
            <a:ext cx="1036915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</a:t>
            </a:r>
            <a:r>
              <a:rPr lang="ru-RU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Чурюканов</a:t>
            </a: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Николай Игоревич</a:t>
            </a:r>
          </a:p>
        </p:txBody>
      </p:sp>
    </p:spTree>
    <p:extLst>
      <p:ext uri="{BB962C8B-B14F-4D97-AF65-F5344CB8AC3E}">
        <p14:creationId xmlns:p14="http://schemas.microsoft.com/office/powerpoint/2010/main" val="18578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AD1481-F0BC-4004-8205-D3BA0FEE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59" y="4096990"/>
            <a:ext cx="4884106" cy="24226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3E5869-06E6-4F69-B35D-5BC2549A2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10" y="4053638"/>
            <a:ext cx="3393100" cy="9394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22F14C-14C8-4CAA-89CB-6D6B853F1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210" y="5074624"/>
            <a:ext cx="339310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D39601-61BF-473A-A3A5-AD475A7D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2FF153-68C5-4EF3-8547-349E66F2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F7637F-3B76-4D98-8F46-7A1B88AD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F207EE-0AF9-4BA5-BFF9-8B3DE7940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1584D7D-F7D8-4BC3-B0B4-1B5FA6162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5FEA28-2BC4-4242-B855-BE34977B1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4EA93C-B2BD-42C2-88C7-F2DB9E022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CF7802-22B1-4982-9CFA-0BE5C6446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C752843-338B-4666-BDBC-BE17AD32E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3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09AA52-E526-40E5-845C-CE71DC7D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736" y="449519"/>
            <a:ext cx="2847233" cy="5472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91EB0B-5FD4-4958-9D3A-F572405B1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93" y="116632"/>
            <a:ext cx="5021519" cy="29567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0A695A-C453-4D95-80C2-245E9FAD1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793" y="3097456"/>
            <a:ext cx="5009084" cy="21148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A08045-11B0-4C13-8701-2128FC9FF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792" y="5247340"/>
            <a:ext cx="5009085" cy="138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8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7" r="737"/>
          <a:stretch/>
        </p:blipFill>
        <p:spPr>
          <a:xfrm>
            <a:off x="3690729" y="49573"/>
            <a:ext cx="2787261" cy="20605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729" y="2168170"/>
            <a:ext cx="5601463" cy="21537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277DD8-9A41-4587-A947-E5841F292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532" y="4753204"/>
            <a:ext cx="2761039" cy="9932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1E7F8E-EA4F-4D14-BAAF-83D549966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728" y="4379984"/>
            <a:ext cx="5601463" cy="24259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330" y="49573"/>
            <a:ext cx="2745863" cy="206050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0532" y="3011182"/>
            <a:ext cx="2765773" cy="13107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0532" y="1723915"/>
            <a:ext cx="2761039" cy="122917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0532" y="772544"/>
            <a:ext cx="2761039" cy="89327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0532" y="49573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11927950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1344" y="908720"/>
            <a:ext cx="3528392" cy="615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MAE, MAPE,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MSE.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756" y="5109366"/>
            <a:ext cx="2660110" cy="16902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58" y="5109366"/>
            <a:ext cx="3192286" cy="16902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866" y="5109366"/>
            <a:ext cx="2080461" cy="16902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858" y="1858908"/>
            <a:ext cx="2772603" cy="32470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460" y="2238627"/>
            <a:ext cx="3328719" cy="23042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1180" y="2238627"/>
            <a:ext cx="1771484" cy="230425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5920" y="1104285"/>
            <a:ext cx="6749459" cy="75462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9859" y="1104286"/>
            <a:ext cx="1118588" cy="75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3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67706" y="692696"/>
            <a:ext cx="3418663" cy="4317266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https://github.com/NikoLayCHNI</a:t>
            </a:r>
            <a:endParaRPr lang="ru-RU" sz="1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085692-C237-4D00-AAE8-D13D194A1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41" y="4483606"/>
            <a:ext cx="8287366" cy="23297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C34809-97D9-476C-93D1-4B01B3E61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440" y="73467"/>
            <a:ext cx="8287366" cy="41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494EB7D-3FA2-4F31-8B00-82700A4280A2}"/>
              </a:ext>
            </a:extLst>
          </p:cNvPr>
          <p:cNvSpPr txBox="1">
            <a:spLocks/>
          </p:cNvSpPr>
          <p:nvPr/>
        </p:nvSpPr>
        <p:spPr>
          <a:xfrm>
            <a:off x="47328" y="5517232"/>
            <a:ext cx="12097344" cy="1275066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Спасибо </a:t>
            </a:r>
          </a:p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за </a:t>
            </a:r>
          </a:p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внимание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-672752" y="0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119336" y="715948"/>
            <a:ext cx="11809312" cy="22006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стопор возник при переносе ноутбука с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 (кроме одного графика, так он и не захотел отображаться в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-1608856" y="2951182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19336" y="3656666"/>
            <a:ext cx="11850406" cy="166199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</p:spTree>
    <p:extLst>
      <p:ext uri="{BB962C8B-B14F-4D97-AF65-F5344CB8AC3E}">
        <p14:creationId xmlns:p14="http://schemas.microsoft.com/office/powerpoint/2010/main" val="377924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6364" y="179348"/>
            <a:ext cx="5183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528608" y="548680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 подробный план, который помог плодотворно 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DBE5301-D6BB-401A-BD51-3ACBFD06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" y="1124744"/>
            <a:ext cx="2855632" cy="4020643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20D3689E-AEDA-47A3-8EDF-91FEDB5E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466" y="1124187"/>
            <a:ext cx="2798063" cy="40212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633" y="1124187"/>
            <a:ext cx="2719631" cy="40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8688288" y="188640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439A28-B00C-41DB-A408-2240119A1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" y="7784"/>
            <a:ext cx="2761891" cy="2321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94F1D0-31C1-4CEB-8F7F-E7CF8E83A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32" y="17134"/>
            <a:ext cx="2418416" cy="2321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0A3F40-D8DA-4DA6-B94C-0D123885B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364" y="24247"/>
            <a:ext cx="2943291" cy="2321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7197CB-5399-420B-92F8-D741219E1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" y="2492896"/>
            <a:ext cx="2761891" cy="20882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A85330-ADC3-4B0C-A2AE-A912F8D15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1553" y="2521945"/>
            <a:ext cx="2932102" cy="20591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E9EBD8-F6A5-4C72-91B0-E2873EAE4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1554" y="4744730"/>
            <a:ext cx="2932102" cy="21132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5C4E91F-E640-4C1C-A5EB-84303CDBC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4632" y="2521945"/>
            <a:ext cx="2418416" cy="205918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D92C41-2123-47AF-AF30-F99A516C91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1121" y="4744729"/>
            <a:ext cx="2410725" cy="211327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B03E810-1FCB-464C-B2FB-90BAF35F98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8029" y="4079804"/>
            <a:ext cx="776911" cy="56009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657683-D6A2-485F-864A-33B7FA7D79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2304" y="4744729"/>
            <a:ext cx="3168352" cy="211327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D08DDF-2B0C-447D-8CAF-3B40AA3B16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6" y="4744729"/>
            <a:ext cx="2761891" cy="211327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41435" y="2536753"/>
            <a:ext cx="3312368" cy="20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937" y="49573"/>
            <a:ext cx="4916344" cy="29296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222" y="-7177"/>
            <a:ext cx="3354777" cy="239908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36" y="3574666"/>
            <a:ext cx="4916343" cy="320401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223" y="2708920"/>
            <a:ext cx="3354777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5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44FF4A-F041-47E7-B641-56B47D97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334" y="49573"/>
            <a:ext cx="3897952" cy="31683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444" y="3379805"/>
            <a:ext cx="5281884" cy="30414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913" y="3388493"/>
            <a:ext cx="2603332" cy="30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7679478" cy="5711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» данных: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680682" y="390539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3" y="597568"/>
            <a:ext cx="2784637" cy="27291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4"/>
          <a:srcRect l="4332" t="13586" r="6980" b="-1368"/>
          <a:stretch/>
        </p:blipFill>
        <p:spPr bwMode="auto">
          <a:xfrm>
            <a:off x="3071664" y="597568"/>
            <a:ext cx="2808312" cy="27594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7706" y="4327765"/>
            <a:ext cx="2062856" cy="25196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229547" y="4349063"/>
            <a:ext cx="1922237" cy="24981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7"/>
          <a:srcRect l="5054" t="1060" r="14801"/>
          <a:stretch/>
        </p:blipFill>
        <p:spPr bwMode="auto">
          <a:xfrm>
            <a:off x="6513241" y="4324123"/>
            <a:ext cx="2755470" cy="2496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2981" y="597568"/>
            <a:ext cx="2566636" cy="272913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B640E7-6CB2-444B-AD9D-5A4301C39B0D}"/>
              </a:ext>
            </a:extLst>
          </p:cNvPr>
          <p:cNvPicPr/>
          <p:nvPr/>
        </p:nvPicPr>
        <p:blipFill rotWithShape="1">
          <a:blip r:embed="rId9"/>
          <a:srcRect l="8303" t="25887" r="7340" b="20413"/>
          <a:stretch/>
        </p:blipFill>
        <p:spPr bwMode="auto">
          <a:xfrm>
            <a:off x="9336360" y="4336671"/>
            <a:ext cx="2814955" cy="2496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A02A00A-1648-4C74-95EE-1CCB3648AC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6375" y="4346197"/>
            <a:ext cx="1042981" cy="250392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13FA86-FE0D-4FAD-B0AA-10083F0588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4705" y="4336671"/>
            <a:ext cx="1043186" cy="249627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D8BE450-6D0F-4DF7-B15A-4E774152900A}"/>
              </a:ext>
            </a:extLst>
          </p:cNvPr>
          <p:cNvPicPr/>
          <p:nvPr/>
        </p:nvPicPr>
        <p:blipFill rotWithShape="1">
          <a:blip r:embed="rId12"/>
          <a:srcRect l="3129" t="38937" r="4582" b="36031"/>
          <a:stretch/>
        </p:blipFill>
        <p:spPr bwMode="auto">
          <a:xfrm>
            <a:off x="144711" y="3356992"/>
            <a:ext cx="8384905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606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17" y="4005064"/>
            <a:ext cx="4240207" cy="27251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80" y="2709601"/>
            <a:ext cx="4025764" cy="22365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680" y="4995420"/>
            <a:ext cx="4009277" cy="18186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1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49573"/>
            <a:ext cx="3528922" cy="17497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859" y="4005064"/>
            <a:ext cx="4633651" cy="26192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49573"/>
            <a:ext cx="3528922" cy="17497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873" y="1927472"/>
            <a:ext cx="3528923" cy="17497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1927472"/>
            <a:ext cx="3528923" cy="172062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232" y="4005064"/>
            <a:ext cx="370180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6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49" y="-11233"/>
            <a:ext cx="4038600" cy="2705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F99986-B37B-49F0-B26A-6996F221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509" y="2924944"/>
            <a:ext cx="3969423" cy="37890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394" y="-11234"/>
            <a:ext cx="3953606" cy="27050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5E97B7-C28B-4729-842A-6F1932F7F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49" y="4581128"/>
            <a:ext cx="4035707" cy="22322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86EFC4-D75C-458D-8B2F-FB90BA876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49" y="2719709"/>
            <a:ext cx="4038600" cy="17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9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96fdf671f4966c01e85f013725b1b805ab384"/>
</p:tagLst>
</file>

<file path=ppt/theme/theme1.xml><?xml version="1.0" encoding="utf-8"?>
<a:theme xmlns:a="http://schemas.openxmlformats.org/drawingml/2006/main" name="Тема Office">
  <a:themeElements>
    <a:clrScheme name="Модульная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1060</Words>
  <Application>Microsoft Office PowerPoint</Application>
  <PresentationFormat>Широкоэкранный</PresentationFormat>
  <Paragraphs>156</Paragraphs>
  <Slides>16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presentation-creation.ru</Company>
  <LinksUpToDate>false</LinksUpToDate>
  <SharedDoc>false</SharedDoc>
  <HyperlinkBase>https://presentation-creation.ru/powerpoint-templates.html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НиколайПКЧ</dc:creator>
  <dc:description>Шаблон презентации с сайта https://presentation-creation.ru/</dc:description>
  <cp:lastModifiedBy>НиколайПКЧ</cp:lastModifiedBy>
  <cp:revision>1123</cp:revision>
  <dcterms:created xsi:type="dcterms:W3CDTF">2018-02-25T09:09:03Z</dcterms:created>
  <dcterms:modified xsi:type="dcterms:W3CDTF">2022-12-06T13:52:50Z</dcterms:modified>
</cp:coreProperties>
</file>